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B2431F-B40B-4BA0-9977-0B4B08624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241DA05-F73D-4BF6-97F4-908EED6AC9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CAB8DA-D158-4737-883E-C8299E4B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B54BB0-EA62-4451-9633-B14C7603B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6A1CB4-B8A4-412E-A42A-9A14DDF0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4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32D50C-743A-458F-ABF8-1F2D61E9D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F477DE-5F72-4107-BBF0-F694D6A8C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93E698-21A2-4C36-BAE2-9F1790365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2D4138-C2C1-4F80-BCB0-9E4140807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31D5D3-1E1C-45BE-A723-C4F92770C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2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391CEB6-0F20-4850-8741-07C495A27D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3BE6FB-0AFB-45A4-800B-BF54E0A15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D2E701-11B1-4ED8-B70D-6F0DC1DA9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7B6C19-5F14-4AE4-BEF1-6A4AA333A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7C370-3DD3-4AB2-A645-B5151C527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42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47FB5E-343E-40E4-9E1D-D6651ACBC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AB7051-69BF-41B4-832A-C11230A52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600036-F0DE-4A13-ADBB-B0D06B358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10F7D9-6BCF-4809-B7FC-E29EEF83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006E68-5B15-4870-A111-A58F0C35B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904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CBCA50-FF51-4D23-B2E9-0B677CB5C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007E07-A5D5-4FDF-9819-E5227882D6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2678CE-1177-45C2-861C-42330EB26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84AA25-6DF8-4A84-A53B-B3A157131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90C66B-9974-4C10-9C36-21E8D2507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70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79B28F-D138-4E4C-90EF-1849759D1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AF2E89-90AD-4988-B2DE-69B5657D01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737109-F033-4A96-B16C-D2C7EB8EA8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0FDF52-2F73-4192-82C3-C9B787CB7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B5B708-6161-43F3-AA24-DD4B57626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64D66BF-1742-4792-8BFA-B415C09C9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76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483E84-9429-4A97-ABBC-D3DEDED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96ADD6-0EC4-44A6-8C5B-CB24CA715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3EEB077-7D6E-4F95-A70E-CB977C990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9E518E6-713A-427B-A643-144E7C613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B2096FD-79BA-4ED6-B75B-031917E55D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909A043-BBC5-44AC-ADDA-CCD77D460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302C50B-071A-4E6E-9D24-FD1BDD394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E9C3CBB-85AA-4E7C-A499-2CF3898BA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69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052CBB-5FD8-489B-B0CF-52450D8FA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C95C8C5-2E50-42F8-A048-0177E7B6B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0770F97-6DA8-41A4-91AC-E36AFBF45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EA235D-C158-4955-9B81-DBC39FD3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04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5C4D6ED-6E8F-49EF-B9AB-F17DA9297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2EFC2F3-A558-40A4-BE44-69111771D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0BE0D8-5FC8-4F22-B4E3-A56BADB4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466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7BFA2E-447D-480D-8D3E-BF7B51CFA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3F5D95-F711-45A7-855F-3849DF737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EFCDA8-6E1D-4880-944C-6A118600F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CC3E17-0035-475C-900E-CD25141DA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87139A-32DB-42C9-9998-42CA92DB1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99A754-0814-40AA-B834-D6C3B2981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0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D2D80D-9981-4EBE-B4E4-8AADF9AFE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D9D65D1-7E91-46E3-80A7-9A779D5818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F08719-CC7F-44FF-A576-8337F39E26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D6A7A4-5064-4E02-A60E-745CED779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B210F7-FB1E-4F79-9C93-98C50B27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BE4E42C-3077-45E0-BFAD-E235A351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36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7D492C6-992E-427A-B2EB-A28BBABC2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B10B9A-9DBB-49C6-92FB-169B2E7E0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568C17-A15F-431B-B9E5-51F3A0120E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C1747-C297-4A84-8A53-DAC272F600C1}" type="datetimeFigureOut">
              <a:rPr kumimoji="1" lang="ja-JP" altLang="en-US" smtClean="0"/>
              <a:t>2019/1/28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4BF744-473D-4032-B81B-6F40494E7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242F05-8004-49F1-832C-5906BAD6F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11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3705FEF-BA55-42F3-97E2-EDEDFDD3C8CE}"/>
              </a:ext>
            </a:extLst>
          </p:cNvPr>
          <p:cNvCxnSpPr>
            <a:cxnSpLocks/>
          </p:cNvCxnSpPr>
          <p:nvPr/>
        </p:nvCxnSpPr>
        <p:spPr>
          <a:xfrm>
            <a:off x="255234" y="585926"/>
            <a:ext cx="11798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9D8547-E164-4FC6-BF9C-B2666395B591}"/>
              </a:ext>
            </a:extLst>
          </p:cNvPr>
          <p:cNvSpPr txBox="1"/>
          <p:nvPr/>
        </p:nvSpPr>
        <p:spPr>
          <a:xfrm>
            <a:off x="339441" y="15440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シャビーシック　リビングダイニング</a:t>
            </a:r>
            <a:r>
              <a:rPr kumimoji="1" lang="ja-JP" altLang="en-US" b="1" dirty="0"/>
              <a:t>セット　</a:t>
            </a:r>
            <a:r>
              <a:rPr lang="ja-JP" altLang="en-US" sz="1050" b="1" dirty="0"/>
              <a:t>＊家具、照明、観葉植物など含む</a:t>
            </a:r>
            <a:endParaRPr kumimoji="1" lang="ja-JP" altLang="en-US" sz="1050" b="1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F7C7DF8-5A2B-45E4-9BEA-00F4B0D5F62D}"/>
              </a:ext>
            </a:extLst>
          </p:cNvPr>
          <p:cNvSpPr txBox="1"/>
          <p:nvPr/>
        </p:nvSpPr>
        <p:spPr>
          <a:xfrm>
            <a:off x="4522571" y="5584425"/>
            <a:ext cx="2602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 190 X H 130</a:t>
            </a:r>
            <a:endParaRPr lang="en-US" altLang="ja-JP" sz="900" dirty="0"/>
          </a:p>
          <a:p>
            <a:r>
              <a:rPr lang="ja-JP" altLang="en-US" sz="900" dirty="0"/>
              <a:t>コットン</a:t>
            </a:r>
            <a:endParaRPr kumimoji="1" lang="ja-JP" altLang="en-US" sz="9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C1054F4-B4E7-49DE-BB38-A72C389B7EED}"/>
              </a:ext>
            </a:extLst>
          </p:cNvPr>
          <p:cNvSpPr txBox="1"/>
          <p:nvPr/>
        </p:nvSpPr>
        <p:spPr>
          <a:xfrm>
            <a:off x="338399" y="6017044"/>
            <a:ext cx="214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altLang="ja-JP" sz="900" dirty="0"/>
              <a:t>Ф17 </a:t>
            </a:r>
            <a:r>
              <a:rPr lang="en-US" altLang="ja-JP" sz="900" dirty="0"/>
              <a:t>H10 cm</a:t>
            </a:r>
          </a:p>
          <a:p>
            <a:r>
              <a:rPr lang="ja-JP" altLang="en-US" sz="900" dirty="0"/>
              <a:t>スチールシェード</a:t>
            </a:r>
            <a:endParaRPr lang="en-US" altLang="ja-JP" sz="900" dirty="0"/>
          </a:p>
          <a:p>
            <a:r>
              <a:rPr lang="en-US" altLang="ja-JP" sz="900" dirty="0"/>
              <a:t>E17/ 60W </a:t>
            </a:r>
            <a:r>
              <a:rPr lang="ja-JP" altLang="en-US" sz="900" dirty="0"/>
              <a:t>ミニクリプトン球 </a:t>
            </a:r>
            <a:r>
              <a:rPr lang="en-US" altLang="ja-JP" sz="900" dirty="0"/>
              <a:t>(WH) × 1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FCDFD45-53D7-4F62-88B3-772B4B024E3B}"/>
              </a:ext>
            </a:extLst>
          </p:cNvPr>
          <p:cNvSpPr txBox="1"/>
          <p:nvPr/>
        </p:nvSpPr>
        <p:spPr>
          <a:xfrm>
            <a:off x="10230726" y="5673360"/>
            <a:ext cx="173637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ハンギングのみ</a:t>
            </a:r>
            <a:r>
              <a:rPr lang="en-US" altLang="ja-JP" sz="900" dirty="0"/>
              <a:t>/</a:t>
            </a:r>
            <a:r>
              <a:rPr lang="ja-JP" altLang="en-US" sz="900" dirty="0"/>
              <a:t>約</a:t>
            </a:r>
            <a:r>
              <a:rPr lang="en-US" altLang="ja-JP" sz="900" dirty="0"/>
              <a:t>84cm</a:t>
            </a:r>
          </a:p>
          <a:p>
            <a:r>
              <a:rPr lang="ja-JP" altLang="en-US" sz="900" dirty="0"/>
              <a:t>葉・幹</a:t>
            </a:r>
            <a:r>
              <a:rPr lang="en-US" altLang="ja-JP" sz="900" dirty="0"/>
              <a:t>=</a:t>
            </a:r>
            <a:r>
              <a:rPr lang="ja-JP" altLang="en-US" sz="900" dirty="0"/>
              <a:t>ポリエチレン</a:t>
            </a:r>
            <a:r>
              <a:rPr lang="en-US" altLang="ja-JP" sz="900" dirty="0"/>
              <a:t>+</a:t>
            </a:r>
            <a:r>
              <a:rPr lang="ja-JP" altLang="en-US" sz="900" dirty="0"/>
              <a:t>鉄芯　</a:t>
            </a:r>
            <a:endParaRPr lang="en-US" altLang="ja-JP" sz="900" dirty="0"/>
          </a:p>
          <a:p>
            <a:r>
              <a:rPr lang="ja-JP" altLang="en-US" sz="900" dirty="0"/>
              <a:t>ハンギング紐：サイザル麻</a:t>
            </a:r>
            <a:endParaRPr kumimoji="1" lang="ja-JP" altLang="en-US" sz="9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699051D-2C94-458D-AF8F-BD7D60618111}"/>
              </a:ext>
            </a:extLst>
          </p:cNvPr>
          <p:cNvSpPr txBox="1"/>
          <p:nvPr/>
        </p:nvSpPr>
        <p:spPr>
          <a:xfrm>
            <a:off x="339441" y="3105834"/>
            <a:ext cx="3012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テーブル：幅</a:t>
            </a:r>
            <a:r>
              <a:rPr lang="en-US" altLang="ja-JP" sz="900" dirty="0"/>
              <a:t>120x</a:t>
            </a:r>
            <a:r>
              <a:rPr lang="ja-JP" altLang="en-US" sz="900" dirty="0"/>
              <a:t>奥行</a:t>
            </a:r>
            <a:r>
              <a:rPr lang="en-US" altLang="ja-JP" sz="900" dirty="0"/>
              <a:t>75x</a:t>
            </a:r>
            <a:r>
              <a:rPr lang="ja-JP" altLang="en-US" sz="900" dirty="0"/>
              <a:t>高さ</a:t>
            </a:r>
            <a:r>
              <a:rPr lang="en-US" altLang="ja-JP" sz="900" dirty="0"/>
              <a:t>70cm</a:t>
            </a:r>
          </a:p>
          <a:p>
            <a:r>
              <a:rPr lang="ja-JP" altLang="en-US" sz="900" dirty="0"/>
              <a:t>チェア：幅</a:t>
            </a:r>
            <a:r>
              <a:rPr lang="en-US" altLang="ja-JP" sz="900" dirty="0"/>
              <a:t>45×</a:t>
            </a:r>
            <a:r>
              <a:rPr lang="ja-JP" altLang="en-US" sz="900" dirty="0"/>
              <a:t>奥行</a:t>
            </a:r>
            <a:r>
              <a:rPr lang="en-US" altLang="ja-JP" sz="900" dirty="0"/>
              <a:t>52×</a:t>
            </a:r>
            <a:r>
              <a:rPr lang="ja-JP" altLang="en-US" sz="900" dirty="0"/>
              <a:t>高さ</a:t>
            </a:r>
            <a:r>
              <a:rPr lang="en-US" altLang="ja-JP" sz="900" dirty="0"/>
              <a:t>86cm</a:t>
            </a:r>
            <a:r>
              <a:rPr lang="ja-JP" altLang="en-US" sz="900" dirty="0"/>
              <a:t>（座面高</a:t>
            </a:r>
            <a:r>
              <a:rPr lang="en-US" altLang="ja-JP" sz="900" dirty="0"/>
              <a:t>45</a:t>
            </a:r>
            <a:r>
              <a:rPr lang="ja-JP" altLang="en-US" sz="900" dirty="0"/>
              <a:t>）</a:t>
            </a:r>
          </a:p>
          <a:p>
            <a:r>
              <a:rPr lang="ja-JP" altLang="en-US" sz="900" dirty="0"/>
              <a:t>ベンチ：幅</a:t>
            </a:r>
            <a:r>
              <a:rPr lang="en-US" altLang="ja-JP" sz="900" dirty="0"/>
              <a:t>90×</a:t>
            </a:r>
            <a:r>
              <a:rPr lang="ja-JP" altLang="en-US" sz="900" dirty="0"/>
              <a:t>奥行</a:t>
            </a:r>
            <a:r>
              <a:rPr lang="en-US" altLang="ja-JP" sz="900" dirty="0"/>
              <a:t>35×</a:t>
            </a:r>
            <a:r>
              <a:rPr lang="ja-JP" altLang="en-US" sz="900" dirty="0"/>
              <a:t>高さ</a:t>
            </a:r>
            <a:r>
              <a:rPr lang="en-US" altLang="ja-JP" sz="900" dirty="0"/>
              <a:t>45cm</a:t>
            </a:r>
          </a:p>
          <a:p>
            <a:r>
              <a:rPr lang="ja-JP" altLang="en-US" sz="900" dirty="0"/>
              <a:t>ラバーウッド（ブラッシング加工）</a:t>
            </a:r>
            <a:endParaRPr kumimoji="1" lang="ja-JP" altLang="en-US" sz="900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DD75675-8092-469E-918E-E9FF3C52E80A}"/>
              </a:ext>
            </a:extLst>
          </p:cNvPr>
          <p:cNvSpPr/>
          <p:nvPr/>
        </p:nvSpPr>
        <p:spPr>
          <a:xfrm>
            <a:off x="138322" y="703230"/>
            <a:ext cx="4081445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EE86A64-B937-40EB-9756-849C0ED752B4}"/>
              </a:ext>
            </a:extLst>
          </p:cNvPr>
          <p:cNvSpPr txBox="1"/>
          <p:nvPr/>
        </p:nvSpPr>
        <p:spPr>
          <a:xfrm>
            <a:off x="255234" y="735255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Dining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D83FF8A-BD05-4933-9BB4-B271D445428D}"/>
              </a:ext>
            </a:extLst>
          </p:cNvPr>
          <p:cNvSpPr/>
          <p:nvPr/>
        </p:nvSpPr>
        <p:spPr>
          <a:xfrm>
            <a:off x="4350058" y="703233"/>
            <a:ext cx="7703620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391D891-3B77-4005-8C8A-08701C707F3B}"/>
              </a:ext>
            </a:extLst>
          </p:cNvPr>
          <p:cNvSpPr txBox="1"/>
          <p:nvPr/>
        </p:nvSpPr>
        <p:spPr>
          <a:xfrm>
            <a:off x="4435957" y="703232"/>
            <a:ext cx="15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Living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4FD8678-3E21-4153-965C-9633A033651C}"/>
              </a:ext>
            </a:extLst>
          </p:cNvPr>
          <p:cNvSpPr txBox="1"/>
          <p:nvPr/>
        </p:nvSpPr>
        <p:spPr>
          <a:xfrm>
            <a:off x="4501286" y="2771721"/>
            <a:ext cx="3147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2</a:t>
            </a:r>
            <a:r>
              <a:rPr lang="ja-JP" altLang="en-US" sz="900" dirty="0"/>
              <a:t>Ｐ；幅</a:t>
            </a:r>
            <a:r>
              <a:rPr lang="en-US" altLang="ja-JP" sz="900" dirty="0"/>
              <a:t>110</a:t>
            </a:r>
            <a:r>
              <a:rPr lang="ja-JP" altLang="en-US" sz="900" dirty="0"/>
              <a:t>　奥</a:t>
            </a:r>
            <a:r>
              <a:rPr lang="en-US" altLang="ja-JP" sz="900" dirty="0"/>
              <a:t>72</a:t>
            </a:r>
            <a:r>
              <a:rPr lang="ja-JP" altLang="en-US" sz="900" dirty="0"/>
              <a:t>～</a:t>
            </a:r>
            <a:r>
              <a:rPr lang="en-US" altLang="ja-JP" sz="900" dirty="0"/>
              <a:t>90</a:t>
            </a:r>
            <a:r>
              <a:rPr lang="ja-JP" altLang="en-US" sz="900" dirty="0"/>
              <a:t>　高</a:t>
            </a:r>
            <a:r>
              <a:rPr lang="en-US" altLang="ja-JP" sz="900" dirty="0"/>
              <a:t>68</a:t>
            </a:r>
            <a:r>
              <a:rPr lang="ja-JP" altLang="en-US" sz="900" dirty="0"/>
              <a:t>　座高</a:t>
            </a:r>
            <a:r>
              <a:rPr lang="en-US" altLang="ja-JP" sz="900" dirty="0"/>
              <a:t>38</a:t>
            </a:r>
            <a:r>
              <a:rPr lang="ja-JP" altLang="en-US" sz="900" dirty="0"/>
              <a:t>（脚の長さ</a:t>
            </a:r>
            <a:r>
              <a:rPr lang="en-US" altLang="ja-JP" sz="900" dirty="0"/>
              <a:t>10㎝</a:t>
            </a:r>
            <a:r>
              <a:rPr lang="ja-JP" altLang="en-US" sz="900" dirty="0"/>
              <a:t>）</a:t>
            </a:r>
          </a:p>
          <a:p>
            <a:r>
              <a:rPr lang="ja-JP" altLang="en-US" sz="900" dirty="0"/>
              <a:t>スツール；幅</a:t>
            </a:r>
            <a:r>
              <a:rPr lang="en-US" altLang="ja-JP" sz="900" dirty="0"/>
              <a:t>72</a:t>
            </a:r>
            <a:r>
              <a:rPr lang="ja-JP" altLang="en-US" sz="900" dirty="0"/>
              <a:t>　奥</a:t>
            </a:r>
            <a:r>
              <a:rPr lang="en-US" altLang="ja-JP" sz="900" dirty="0"/>
              <a:t>43</a:t>
            </a:r>
            <a:r>
              <a:rPr lang="ja-JP" altLang="en-US" sz="900" dirty="0"/>
              <a:t>　高</a:t>
            </a:r>
            <a:r>
              <a:rPr lang="en-US" altLang="ja-JP" sz="900" dirty="0"/>
              <a:t>38㎝</a:t>
            </a:r>
          </a:p>
          <a:p>
            <a:r>
              <a:rPr lang="ja-JP" altLang="en-US" sz="900" dirty="0"/>
              <a:t>収納スペース；幅</a:t>
            </a:r>
            <a:r>
              <a:rPr lang="en-US" altLang="ja-JP" sz="900" dirty="0"/>
              <a:t>102</a:t>
            </a:r>
            <a:r>
              <a:rPr lang="ja-JP" altLang="en-US" sz="900" dirty="0"/>
              <a:t>　奥</a:t>
            </a:r>
            <a:r>
              <a:rPr lang="en-US" altLang="ja-JP" sz="900" dirty="0"/>
              <a:t>48</a:t>
            </a:r>
            <a:r>
              <a:rPr lang="ja-JP" altLang="en-US" sz="900" dirty="0"/>
              <a:t>　高</a:t>
            </a:r>
            <a:r>
              <a:rPr lang="en-US" altLang="ja-JP" sz="900" dirty="0"/>
              <a:t>7㎝</a:t>
            </a:r>
          </a:p>
          <a:p>
            <a:r>
              <a:rPr lang="ja-JP" altLang="en-US" sz="900" dirty="0"/>
              <a:t>生地：ファブリック（ポリエステル</a:t>
            </a:r>
            <a:r>
              <a:rPr lang="en-US" altLang="ja-JP" sz="900" dirty="0"/>
              <a:t>100</a:t>
            </a:r>
            <a:r>
              <a:rPr lang="ja-JP" altLang="en-US" sz="900" dirty="0"/>
              <a:t>％）</a:t>
            </a:r>
            <a:endParaRPr kumimoji="1" lang="ja-JP" altLang="en-US" sz="9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B669933-068D-4BBC-A06C-D672B81322C3}"/>
              </a:ext>
            </a:extLst>
          </p:cNvPr>
          <p:cNvSpPr txBox="1"/>
          <p:nvPr/>
        </p:nvSpPr>
        <p:spPr>
          <a:xfrm>
            <a:off x="7721668" y="2771721"/>
            <a:ext cx="1673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W90cmxD40cmxH39cm</a:t>
            </a:r>
          </a:p>
          <a:p>
            <a:r>
              <a:rPr lang="ja-JP" altLang="en-US" sz="900" dirty="0"/>
              <a:t>天板はオーク突板</a:t>
            </a:r>
            <a:endParaRPr lang="ja-JP" altLang="en-US" sz="900" b="1" dirty="0">
              <a:solidFill>
                <a:srgbClr val="FF0000"/>
              </a:solidFill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0B9034-C171-41D3-8E2E-77426174D190}"/>
              </a:ext>
            </a:extLst>
          </p:cNvPr>
          <p:cNvSpPr txBox="1"/>
          <p:nvPr/>
        </p:nvSpPr>
        <p:spPr>
          <a:xfrm>
            <a:off x="7577565" y="5532717"/>
            <a:ext cx="2144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テレビ台</a:t>
            </a:r>
            <a:br>
              <a:rPr lang="en-US" altLang="ja-JP" sz="900" dirty="0"/>
            </a:br>
            <a:r>
              <a:rPr lang="en-US" altLang="ja-JP" sz="900" dirty="0"/>
              <a:t>W1200×D395×H305mm</a:t>
            </a:r>
          </a:p>
          <a:p>
            <a:r>
              <a:rPr lang="ja-JP" altLang="en-US" sz="900" dirty="0"/>
              <a:t>プリント紙化粧繊維板</a:t>
            </a:r>
            <a:endParaRPr lang="en-US" altLang="ja-JP" sz="900" dirty="0"/>
          </a:p>
          <a:p>
            <a:r>
              <a:rPr kumimoji="1" lang="ja-JP" altLang="en-US" sz="900" b="1" dirty="0">
                <a:solidFill>
                  <a:srgbClr val="FF0000"/>
                </a:solidFill>
              </a:rPr>
              <a:t>要組み立て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C310D09-AE58-4D95-87C9-6C9163436888}"/>
              </a:ext>
            </a:extLst>
          </p:cNvPr>
          <p:cNvSpPr txBox="1"/>
          <p:nvPr/>
        </p:nvSpPr>
        <p:spPr>
          <a:xfrm>
            <a:off x="9762413" y="2715234"/>
            <a:ext cx="2204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 800mm×H 250mm×D 130mm</a:t>
            </a:r>
            <a:endParaRPr lang="en-US" altLang="ja-JP" sz="900" dirty="0"/>
          </a:p>
          <a:p>
            <a:r>
              <a:rPr lang="en-US" altLang="ja-JP" sz="900" dirty="0"/>
              <a:t>60W</a:t>
            </a:r>
            <a:r>
              <a:rPr lang="ja-JP" altLang="en-US" sz="900" dirty="0"/>
              <a:t>まで</a:t>
            </a:r>
            <a:r>
              <a:rPr lang="en-US" altLang="ja-JP" sz="900" dirty="0"/>
              <a:t>×4(</a:t>
            </a:r>
            <a:r>
              <a:rPr lang="ja-JP" altLang="en-US" sz="900" dirty="0"/>
              <a:t>電球別売</a:t>
            </a:r>
            <a:r>
              <a:rPr lang="en-US" altLang="ja-JP" sz="900" dirty="0"/>
              <a:t>)</a:t>
            </a:r>
            <a:endParaRPr kumimoji="1" lang="ja-JP" altLang="en-US" sz="9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29F9F4F-426B-4905-A27D-441F0314DC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207" y="1136612"/>
            <a:ext cx="2414337" cy="196386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0FBBB776-B187-475B-8914-45F67DA58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207" y="3917465"/>
            <a:ext cx="1651080" cy="2009811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4ECC11FF-AFE7-4328-9CBA-A3137A88E4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9802" y="1274068"/>
            <a:ext cx="2580998" cy="1382158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4D58DC7-7D24-4508-A5E0-2A7F8C09E7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2571" y="3893211"/>
            <a:ext cx="2555212" cy="1628261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5355C3A1-B717-4141-A7C7-F1E02301224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8444" y="4291668"/>
            <a:ext cx="2359944" cy="1088524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94BBD12A-324C-4B20-8831-FC8660DC2E8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0895" y="1194587"/>
            <a:ext cx="1959363" cy="1500872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0020421D-22D2-4A84-A4BD-8636E325C8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22442" y="959759"/>
            <a:ext cx="2008598" cy="1575977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2D7C8ED2-E5BF-41BA-A5BF-054411CD379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20914" y="3486902"/>
            <a:ext cx="1166183" cy="2121670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B1925991-749E-49CD-BAA8-35B36233A31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36893" y="3734734"/>
            <a:ext cx="1512504" cy="2077415"/>
          </a:xfrm>
          <a:prstGeom prst="rect">
            <a:avLst/>
          </a:prstGeom>
        </p:spPr>
      </p:pic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113180BF-25AC-457F-BAB7-835221D110AE}"/>
              </a:ext>
            </a:extLst>
          </p:cNvPr>
          <p:cNvSpPr txBox="1"/>
          <p:nvPr/>
        </p:nvSpPr>
        <p:spPr>
          <a:xfrm>
            <a:off x="2546271" y="5832378"/>
            <a:ext cx="1673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W38×D3×H55</a:t>
            </a:r>
          </a:p>
          <a:p>
            <a:r>
              <a:rPr lang="ja-JP" altLang="en-US" sz="900" dirty="0"/>
              <a:t>天然木</a:t>
            </a:r>
            <a:r>
              <a:rPr lang="en-US" altLang="ja-JP" sz="900" dirty="0"/>
              <a:t>(</a:t>
            </a:r>
            <a:r>
              <a:rPr lang="ja-JP" altLang="en-US" sz="900" dirty="0"/>
              <a:t>杉</a:t>
            </a:r>
            <a:r>
              <a:rPr lang="en-US" altLang="ja-JP" sz="900" dirty="0"/>
              <a:t>)</a:t>
            </a:r>
            <a:endParaRPr lang="ja-JP" altLang="en-US" sz="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08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112</Words>
  <Application>Microsoft Office PowerPoint</Application>
  <PresentationFormat>ワイド画面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21</cp:revision>
  <dcterms:created xsi:type="dcterms:W3CDTF">2019-01-17T13:40:01Z</dcterms:created>
  <dcterms:modified xsi:type="dcterms:W3CDTF">2019-01-28T12:28:11Z</dcterms:modified>
</cp:coreProperties>
</file>